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88" r:id="rId3"/>
    <p:sldId id="276" r:id="rId4"/>
    <p:sldId id="284" r:id="rId5"/>
    <p:sldId id="285" r:id="rId6"/>
    <p:sldId id="286" r:id="rId7"/>
    <p:sldId id="287" r:id="rId8"/>
    <p:sldId id="279" r:id="rId9"/>
    <p:sldId id="281" r:id="rId10"/>
    <p:sldId id="282" r:id="rId11"/>
    <p:sldId id="28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9499" autoAdjust="0"/>
  </p:normalViewPr>
  <p:slideViewPr>
    <p:cSldViewPr snapToGrid="0">
      <p:cViewPr varScale="1">
        <p:scale>
          <a:sx n="80" d="100"/>
          <a:sy n="80" d="100"/>
        </p:scale>
        <p:origin x="9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5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9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6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5" y="951346"/>
            <a:ext cx="4635694" cy="2004506"/>
          </a:xfrm>
        </p:spPr>
        <p:txBody>
          <a:bodyPr>
            <a:normAutofit/>
          </a:bodyPr>
          <a:lstStyle/>
          <a:p>
            <a:r>
              <a:rPr lang="en-GB" sz="4000" b="1" dirty="0"/>
              <a:t>Automating the install and upgrade of SQL scripts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8125" y="3297233"/>
            <a:ext cx="10297583" cy="212681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  <a:p>
            <a:r>
              <a:rPr lang="en-GB" dirty="0"/>
              <a:t>Slides and Demos available at https://github.com/SQLDBAWithABeard/Presentations/ </a:t>
            </a:r>
          </a:p>
          <a:p>
            <a:r>
              <a:rPr lang="en-GB" dirty="0" err="1"/>
              <a:t>PSConfAsia</a:t>
            </a:r>
            <a:r>
              <a:rPr lang="en-GB" dirty="0"/>
              <a:t> - Using my DBA Database to automate the install and upgrade scripts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81" y="1173019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81" y="1530350"/>
            <a:ext cx="755333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Name : Rob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Occupation : DBA,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Automator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Do-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Interests : PowerShell, Automation And SQL (PaaS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geddit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Website : sqldbawith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beard.com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 : @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sqldbawithbeard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Interesting Fact : Has a Beard. (Still) Plays Cricket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: SQL Saturdays, SQL Relay, PowerShell Conference EU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Community : SQL South West , SQL Saturday Exeter , PowerShell Virtual Chapter, Organiser for PowerShell Conference EU 2017, Officer, Lead for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dbareports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contributor to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dbatools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https://dbareports.io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psdbareports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001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317" y="1609640"/>
            <a:ext cx="623198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Hundreds or thousands of SQL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Install or update default SQL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Ola Hallengren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DBMail</a:t>
            </a:r>
            <a:r>
              <a:rPr lang="en-GB" sz="2800" dirty="0">
                <a:solidFill>
                  <a:schemeClr val="bg1"/>
                </a:solidFill>
              </a:rPr>
              <a:t>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SQL Agent Alerts, 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Brent Ozar, Adam Mechanic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Extended Event Sessions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</a:rPr>
              <a:t>And anything else you want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br>
              <a:rPr lang="en-GB" dirty="0"/>
            </a:br>
            <a:endParaRPr lang="en-GB" dirty="0"/>
          </a:p>
          <a:p>
            <a:r>
              <a:rPr lang="en-GB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5" y="2313025"/>
            <a:ext cx="6571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Testing and Validation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Ensuring we have what we think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Providing reports for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1</a:t>
            </a:r>
            <a:r>
              <a:rPr lang="en-GB" sz="2800" baseline="30000" dirty="0">
                <a:solidFill>
                  <a:schemeClr val="bg1"/>
                </a:solidFill>
              </a:rPr>
              <a:t>st</a:t>
            </a:r>
            <a:r>
              <a:rPr lang="en-GB" sz="2800" dirty="0">
                <a:solidFill>
                  <a:schemeClr val="bg1"/>
                </a:solidFill>
              </a:rPr>
              <a:t> Line support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5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Using T-SQL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153" y="1609640"/>
            <a:ext cx="765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Omnipotent so that they do the same thing whatever the status of the destination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TEST and Test and Test some more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3032" y="4471497"/>
            <a:ext cx="7287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Yup I’m a DBA </a:t>
            </a:r>
            <a:r>
              <a:rPr lang="en-GB" sz="4400" dirty="0">
                <a:solidFill>
                  <a:schemeClr val="bg1"/>
                </a:solidFill>
                <a:sym typeface="Wingdings" panose="05000000000000000000" pitchFamily="2" charset="2"/>
              </a:rPr>
              <a:t> Cautious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5" y="1286315"/>
            <a:ext cx="52959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Database like this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715" y="2171923"/>
            <a:ext cx="6175716" cy="24314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Or add it to </a:t>
            </a:r>
            <a:r>
              <a:rPr lang="en-GB" sz="4000" dirty="0" err="1">
                <a:solidFill>
                  <a:schemeClr val="bg1"/>
                </a:solidFill>
              </a:rPr>
              <a:t>dbareports</a:t>
            </a:r>
            <a:r>
              <a:rPr lang="en-GB" sz="4000" dirty="0">
                <a:solidFill>
                  <a:schemeClr val="bg1"/>
                </a:solidFill>
              </a:rPr>
              <a:t>  </a:t>
            </a:r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http://dbareports.io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2" y="3635669"/>
            <a:ext cx="2805929" cy="690690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65227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it with Pester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31" y="1806587"/>
            <a:ext cx="84420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Pester - https://github.com/pester/Pester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Used for TDD but also for Environmental Validation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can get started here</a:t>
            </a:r>
          </a:p>
          <a:p>
            <a:r>
              <a:rPr lang="en-GB" dirty="0">
                <a:solidFill>
                  <a:schemeClr val="bg1"/>
                </a:solidFill>
              </a:rPr>
              <a:t>https://mcpmag.com/articles/2016/05/19/test-powershell-modules-with-pester.aspx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see an Active Directory example here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https://pshirwin.wordpress.com/2016/04/08/active-directory-operations-test/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5" y="1436955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381</Words>
  <Application>Microsoft Office PowerPoint</Application>
  <PresentationFormat>Widescreen</PresentationFormat>
  <Paragraphs>104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Calibri</vt:lpstr>
      <vt:lpstr>Consolas</vt:lpstr>
      <vt:lpstr>Kailasa</vt:lpstr>
      <vt:lpstr>Palatino Linotype</vt:lpstr>
      <vt:lpstr>Segoe UI</vt:lpstr>
      <vt:lpstr>Segoe UI Light</vt:lpstr>
      <vt:lpstr>Symbol</vt:lpstr>
      <vt:lpstr>Wingdings</vt:lpstr>
      <vt:lpstr>Office Theme</vt:lpstr>
      <vt:lpstr>Automating the install and upgrade of SQL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51</cp:revision>
  <dcterms:created xsi:type="dcterms:W3CDTF">2016-09-20T12:20:52Z</dcterms:created>
  <dcterms:modified xsi:type="dcterms:W3CDTF">2016-10-22T06:53:28Z</dcterms:modified>
</cp:coreProperties>
</file>